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0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9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0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4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0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4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4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6">
              <a:lumMod val="60000"/>
              <a:lumOff val="4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BB308-70A7-6349-BCB5-8FFE9AFEC2D1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D97B3-A956-7648-BCF7-C05BA4DE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8214" y="2605560"/>
            <a:ext cx="7772400" cy="30942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Chalkduster"/>
                <a:cs typeface="Chalkduster"/>
              </a:rPr>
              <a:t>HOW TO HOLD A PENCIL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02" y="936773"/>
            <a:ext cx="3414928" cy="48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5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hoto 2[8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7250"/>
          <a:stretch>
            <a:fillRect/>
          </a:stretch>
        </p:blipFill>
        <p:spPr>
          <a:xfrm rot="5400000">
            <a:off x="2745182" y="459184"/>
            <a:ext cx="6858000" cy="593963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7932" y="148460"/>
            <a:ext cx="2787528" cy="626828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/>
              <a:t>Stretch out your thumb, pointer and tall man fingers.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Tuck in Ring-man and Pinky.</a:t>
            </a:r>
          </a:p>
        </p:txBody>
      </p:sp>
    </p:spTree>
    <p:extLst>
      <p:ext uri="{BB962C8B-B14F-4D97-AF65-F5344CB8AC3E}">
        <p14:creationId xmlns:p14="http://schemas.microsoft.com/office/powerpoint/2010/main" val="383399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052" y="1375159"/>
            <a:ext cx="3008313" cy="5449849"/>
          </a:xfrm>
        </p:spPr>
        <p:txBody>
          <a:bodyPr>
            <a:normAutofit/>
          </a:bodyPr>
          <a:lstStyle/>
          <a:p>
            <a:r>
              <a:rPr lang="en-US" sz="4000" dirty="0"/>
              <a:t>Rest your pencil on the pillow.</a:t>
            </a:r>
          </a:p>
        </p:txBody>
      </p:sp>
      <p:pic>
        <p:nvPicPr>
          <p:cNvPr id="7" name="Content Placeholder 6" descr="photo 3[8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7250"/>
          <a:stretch>
            <a:fillRect/>
          </a:stretch>
        </p:blipFill>
        <p:spPr>
          <a:xfrm rot="5400000">
            <a:off x="2787690" y="416675"/>
            <a:ext cx="6858000" cy="6024650"/>
          </a:xfrm>
        </p:spPr>
      </p:pic>
    </p:spTree>
    <p:extLst>
      <p:ext uri="{BB962C8B-B14F-4D97-AF65-F5344CB8AC3E}">
        <p14:creationId xmlns:p14="http://schemas.microsoft.com/office/powerpoint/2010/main" val="125777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hoto 1[8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7250"/>
          <a:stretch>
            <a:fillRect/>
          </a:stretch>
        </p:blipFill>
        <p:spPr>
          <a:xfrm rot="5400000">
            <a:off x="2745184" y="459186"/>
            <a:ext cx="6858000" cy="59396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055" y="32984"/>
            <a:ext cx="3008313" cy="4691063"/>
          </a:xfrm>
        </p:spPr>
        <p:txBody>
          <a:bodyPr>
            <a:normAutofit/>
          </a:bodyPr>
          <a:lstStyle/>
          <a:p>
            <a:r>
              <a:rPr lang="en-US" sz="4000" dirty="0"/>
              <a:t>Pinch the pencil with your thumb, pointer and tall-man fingers like an alligator!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22800"/>
            <a:ext cx="3204368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2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hoto 2[8]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7250"/>
          <a:stretch>
            <a:fillRect/>
          </a:stretch>
        </p:blipFill>
        <p:spPr>
          <a:xfrm rot="5400000">
            <a:off x="2745184" y="459186"/>
            <a:ext cx="6858000" cy="59396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055" y="1534049"/>
            <a:ext cx="3008313" cy="178152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It should look like this!</a:t>
            </a:r>
          </a:p>
        </p:txBody>
      </p:sp>
    </p:spTree>
    <p:extLst>
      <p:ext uri="{BB962C8B-B14F-4D97-AF65-F5344CB8AC3E}">
        <p14:creationId xmlns:p14="http://schemas.microsoft.com/office/powerpoint/2010/main" val="167686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hoto 3[8]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7250"/>
          <a:stretch>
            <a:fillRect/>
          </a:stretch>
        </p:blipFill>
        <p:spPr>
          <a:xfrm rot="5400000">
            <a:off x="2745184" y="459186"/>
            <a:ext cx="6858000" cy="59396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055" y="1006217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YOU DID IT!</a:t>
            </a:r>
          </a:p>
          <a:p>
            <a:pPr algn="ctr"/>
            <a:r>
              <a:rPr lang="en-US" sz="6000" dirty="0"/>
              <a:t>GREAT JOB!!!</a:t>
            </a:r>
          </a:p>
        </p:txBody>
      </p:sp>
    </p:spTree>
    <p:extLst>
      <p:ext uri="{BB962C8B-B14F-4D97-AF65-F5344CB8AC3E}">
        <p14:creationId xmlns:p14="http://schemas.microsoft.com/office/powerpoint/2010/main" val="150261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57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Chalkduster</vt:lpstr>
      <vt:lpstr>Office Theme</vt:lpstr>
      <vt:lpstr>HOW TO HOLD A PENCIL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BTSD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Oneil</dc:creator>
  <cp:lastModifiedBy>Debbie Phelan</cp:lastModifiedBy>
  <cp:revision>2</cp:revision>
  <dcterms:created xsi:type="dcterms:W3CDTF">2014-08-26T22:13:32Z</dcterms:created>
  <dcterms:modified xsi:type="dcterms:W3CDTF">2017-11-11T21:45:15Z</dcterms:modified>
</cp:coreProperties>
</file>